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6858000" cy="9906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showGuides="1">
      <p:cViewPr varScale="1">
        <p:scale>
          <a:sx n="96" d="100"/>
          <a:sy n="96" d="100"/>
        </p:scale>
        <p:origin x="-3400" y="-120"/>
      </p:cViewPr>
      <p:guideLst>
        <p:guide orient="horz" pos="312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5" y="573264"/>
            <a:ext cx="3357563" cy="1220822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967FA92B-5B0F-7C4B-B8AF-F59224C644BC}" type="datetimeFigureOut">
              <a:rPr lang="ja-JP" altLang="en-US" smtClean="0"/>
              <a:pPr/>
              <a:t>15.4.27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6DA97CD0-51E3-0C4D-9308-CF15D5EBE57A}"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967FA92B-5B0F-7C4B-B8AF-F59224C644BC}" type="datetimeFigureOut">
              <a:rPr lang="ja-JP" altLang="en-US" smtClean="0"/>
              <a:pPr/>
              <a:t>15.4.27</a:t>
            </a:fld>
            <a:endParaRPr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DA97CD0-51E3-0C4D-9308-CF15D5EBE57A}"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正方形/長方形 3"/>
          <p:cNvSpPr/>
          <p:nvPr/>
        </p:nvSpPr>
        <p:spPr>
          <a:xfrm>
            <a:off x="0" y="-1"/>
            <a:ext cx="6858000" cy="9510290"/>
          </a:xfrm>
          <a:prstGeom prst="rect">
            <a:avLst/>
          </a:prstGeom>
        </p:spPr>
        <p:txBody>
          <a:bodyPr wrap="square">
            <a:spAutoFit/>
          </a:bodyPr>
          <a:lstStyle/>
          <a:p>
            <a:r>
              <a:rPr lang="en-US" altLang="ja-JP" sz="900" dirty="0" smtClean="0"/>
              <a:t>150428</a:t>
            </a:r>
            <a:r>
              <a:rPr lang="ja-JP" altLang="en-US" sz="900" dirty="0" smtClean="0"/>
              <a:t>（火）パワーポイント</a:t>
            </a:r>
          </a:p>
          <a:p>
            <a:r>
              <a:rPr lang="en-US" altLang="ja-JP" sz="900" dirty="0" smtClean="0"/>
              <a:t>2015.04.28</a:t>
            </a:r>
          </a:p>
          <a:p>
            <a:r>
              <a:rPr lang="ja-JP" altLang="en-US" sz="900" dirty="0" smtClean="0"/>
              <a:t>情報処理演習</a:t>
            </a:r>
            <a:r>
              <a:rPr lang="en-US" altLang="ja-JP" sz="900" dirty="0" smtClean="0"/>
              <a:t>〜</a:t>
            </a:r>
            <a:r>
              <a:rPr lang="ja-JP" altLang="en-US" sz="900" dirty="0" smtClean="0"/>
              <a:t>パワーポイント</a:t>
            </a:r>
          </a:p>
          <a:p>
            <a:endParaRPr lang="ja-JP" altLang="en-US" sz="900" dirty="0" smtClean="0"/>
          </a:p>
          <a:p>
            <a:r>
              <a:rPr lang="en-US" altLang="ja-JP" sz="900" dirty="0" smtClean="0"/>
              <a:t>----------------------------------------</a:t>
            </a:r>
          </a:p>
          <a:p>
            <a:endParaRPr lang="en-US" altLang="ja-JP" sz="900" dirty="0" smtClean="0"/>
          </a:p>
          <a:p>
            <a:r>
              <a:rPr lang="ja-JP" altLang="en-US" sz="900" dirty="0" smtClean="0"/>
              <a:t>前回の補足</a:t>
            </a:r>
          </a:p>
          <a:p>
            <a:endParaRPr lang="ja-JP" altLang="en-US" sz="900" dirty="0" smtClean="0"/>
          </a:p>
          <a:p>
            <a:r>
              <a:rPr lang="ja-JP" altLang="en-US" sz="900" dirty="0" smtClean="0"/>
              <a:t>タブ設定の復習の復習</a:t>
            </a:r>
          </a:p>
          <a:p>
            <a:endParaRPr lang="ja-JP" altLang="en-US" sz="900" dirty="0" smtClean="0"/>
          </a:p>
          <a:p>
            <a:r>
              <a:rPr lang="ja-JP" altLang="en-US" sz="900" dirty="0" smtClean="0"/>
              <a:t>「ワードで表作成」の復習</a:t>
            </a:r>
          </a:p>
          <a:p>
            <a:endParaRPr lang="ja-JP" altLang="en-US" sz="900" dirty="0" smtClean="0"/>
          </a:p>
          <a:p>
            <a:r>
              <a:rPr lang="en-US" altLang="ja-JP" sz="900" dirty="0" smtClean="0"/>
              <a:t>----------------------------------------</a:t>
            </a:r>
          </a:p>
          <a:p>
            <a:endParaRPr lang="en-US" altLang="ja-JP" sz="900" dirty="0" smtClean="0"/>
          </a:p>
          <a:p>
            <a:r>
              <a:rPr lang="ja-JP" altLang="en-US" sz="900" dirty="0" smtClean="0"/>
              <a:t>パワーポイントとは、</a:t>
            </a:r>
          </a:p>
          <a:p>
            <a:r>
              <a:rPr lang="ja-JP" altLang="en-US" sz="900" dirty="0" smtClean="0"/>
              <a:t>プレゼンテーションソフトウェア</a:t>
            </a:r>
            <a:endParaRPr lang="ja-JP" altLang="en-US" sz="900" dirty="0" smtClean="0"/>
          </a:p>
          <a:p>
            <a:endParaRPr lang="ja-JP" altLang="en-US" sz="900" dirty="0" smtClean="0"/>
          </a:p>
          <a:p>
            <a:r>
              <a:rPr lang="en-US" altLang="ja-JP" sz="900" dirty="0" smtClean="0"/>
              <a:t>1. </a:t>
            </a:r>
            <a:r>
              <a:rPr lang="ja-JP" altLang="en-US" sz="900" dirty="0" smtClean="0"/>
              <a:t>スライドプレゼンテーション</a:t>
            </a:r>
          </a:p>
          <a:p>
            <a:r>
              <a:rPr lang="en-US" altLang="ja-JP" sz="900" dirty="0" smtClean="0"/>
              <a:t>+</a:t>
            </a:r>
            <a:r>
              <a:rPr lang="ja-JP" altLang="en-US" sz="900" dirty="0" smtClean="0"/>
              <a:t>スライドの配付資料</a:t>
            </a:r>
          </a:p>
          <a:p>
            <a:r>
              <a:rPr lang="en-US" altLang="ja-JP" sz="900" dirty="0" smtClean="0"/>
              <a:t>2. </a:t>
            </a:r>
            <a:r>
              <a:rPr lang="ja-JP" altLang="en-US" sz="900" dirty="0" smtClean="0"/>
              <a:t>ポスタープレゼンテーション</a:t>
            </a:r>
          </a:p>
          <a:p>
            <a:r>
              <a:rPr lang="en-US" altLang="ja-JP" sz="900" dirty="0" smtClean="0"/>
              <a:t>3. </a:t>
            </a:r>
            <a:r>
              <a:rPr lang="ja-JP" altLang="en-US" sz="900" dirty="0" smtClean="0"/>
              <a:t>レジュメ（報告書など）</a:t>
            </a:r>
          </a:p>
          <a:p>
            <a:endParaRPr lang="ja-JP" altLang="en-US" sz="900" dirty="0" smtClean="0"/>
          </a:p>
          <a:p>
            <a:r>
              <a:rPr lang="ja-JP" altLang="en-US" sz="900" dirty="0" smtClean="0"/>
              <a:t>　</a:t>
            </a:r>
          </a:p>
          <a:p>
            <a:r>
              <a:rPr lang="en-US" altLang="ja-JP" sz="900" dirty="0" smtClean="0"/>
              <a:t>1. </a:t>
            </a:r>
            <a:r>
              <a:rPr lang="ja-JP" altLang="en-US" sz="900" dirty="0" smtClean="0"/>
              <a:t>スライドプレゼンテーション（科学的な発表）</a:t>
            </a:r>
          </a:p>
          <a:p>
            <a:r>
              <a:rPr lang="ja-JP" altLang="en-US" sz="900" dirty="0" smtClean="0"/>
              <a:t>　紙芝居</a:t>
            </a:r>
          </a:p>
          <a:p>
            <a:r>
              <a:rPr lang="ja-JP" altLang="en-US" sz="900" dirty="0" smtClean="0"/>
              <a:t>　ストーリー　</a:t>
            </a:r>
          </a:p>
          <a:p>
            <a:r>
              <a:rPr lang="ja-JP" altLang="en-US" sz="900" dirty="0" smtClean="0"/>
              <a:t>　すべてはデータ（内容）のため</a:t>
            </a:r>
          </a:p>
          <a:p>
            <a:r>
              <a:rPr lang="ja-JP" altLang="en-US" sz="900" dirty="0" smtClean="0"/>
              <a:t>　発表のテーマを決める</a:t>
            </a:r>
          </a:p>
          <a:p>
            <a:r>
              <a:rPr lang="ja-JP" altLang="en-US" sz="900" dirty="0" smtClean="0"/>
              <a:t>　資料を集める</a:t>
            </a:r>
          </a:p>
          <a:p>
            <a:r>
              <a:rPr lang="ja-JP" altLang="en-US" sz="900" dirty="0" smtClean="0"/>
              <a:t>　構想を練る（内容と順序）</a:t>
            </a:r>
          </a:p>
          <a:p>
            <a:r>
              <a:rPr lang="ja-JP" altLang="en-US" sz="900" dirty="0" smtClean="0"/>
              <a:t>　　よく知らない内容でも何となく並べるだけで出来た気になりやすい危険性。</a:t>
            </a:r>
          </a:p>
          <a:p>
            <a:endParaRPr lang="ja-JP" altLang="en-US" sz="900" dirty="0" smtClean="0"/>
          </a:p>
          <a:p>
            <a:r>
              <a:rPr lang="ja-JP" altLang="en-US" sz="900" dirty="0" smtClean="0"/>
              <a:t>統一感（フォント種類・大きさ、配色、配置）</a:t>
            </a:r>
          </a:p>
          <a:p>
            <a:r>
              <a:rPr lang="ja-JP" altLang="en-US" sz="900" dirty="0" smtClean="0"/>
              <a:t>大きく、見やすく、シンプルに（伝えたい内容にとって余計なものを取り除く）</a:t>
            </a:r>
          </a:p>
          <a:p>
            <a:r>
              <a:rPr lang="en-US" altLang="ja-JP" sz="900" dirty="0" smtClean="0"/>
              <a:t>☆</a:t>
            </a:r>
            <a:r>
              <a:rPr lang="ja-JP" altLang="en-US" sz="900" dirty="0" smtClean="0"/>
              <a:t>背景デザイン、画面切り替え（トランジション）、アニメーションは本当に必要な時のみ使う。つまり基本的にはいらん（使うならごくシンプルに使うか、あるいは相当気合い入れて使う）。</a:t>
            </a:r>
          </a:p>
          <a:p>
            <a:r>
              <a:rPr lang="en-US" altLang="ja-JP" sz="900" dirty="0" smtClean="0"/>
              <a:t>…</a:t>
            </a:r>
            <a:r>
              <a:rPr lang="ja-JP" altLang="en-US" sz="900" dirty="0" smtClean="0"/>
              <a:t>というのも、動作や効果を熟知していないと十分効果的に使うことが難しいので。</a:t>
            </a:r>
          </a:p>
          <a:p>
            <a:endParaRPr lang="ja-JP" altLang="en-US" sz="900" dirty="0" smtClean="0"/>
          </a:p>
          <a:p>
            <a:r>
              <a:rPr lang="ja-JP" altLang="en-US" sz="900" dirty="0" smtClean="0"/>
              <a:t>表</a:t>
            </a:r>
            <a:r>
              <a:rPr lang="en-US" altLang="ja-JP" sz="900" dirty="0" err="1" smtClean="0"/>
              <a:t>･</a:t>
            </a:r>
            <a:r>
              <a:rPr lang="ja-JP" altLang="en-US" sz="900" dirty="0" smtClean="0"/>
              <a:t>グラフなどの挿入</a:t>
            </a:r>
          </a:p>
          <a:p>
            <a:r>
              <a:rPr lang="ja-JP" altLang="en-US" sz="900" dirty="0" smtClean="0"/>
              <a:t>コピー＆ペースト</a:t>
            </a:r>
          </a:p>
          <a:p>
            <a:r>
              <a:rPr lang="ja-JP" altLang="en-US" sz="900" dirty="0" smtClean="0"/>
              <a:t>ファイルを読み込む</a:t>
            </a:r>
          </a:p>
          <a:p>
            <a:r>
              <a:rPr lang="ja-JP" altLang="en-US" sz="900" dirty="0" smtClean="0"/>
              <a:t>パワーポイント上で作る</a:t>
            </a:r>
          </a:p>
          <a:p>
            <a:endParaRPr lang="ja-JP" altLang="en-US" sz="900" dirty="0" smtClean="0"/>
          </a:p>
          <a:p>
            <a:r>
              <a:rPr lang="ja-JP" altLang="en-US" sz="900" dirty="0" smtClean="0"/>
              <a:t>　図・グラフ・写真はメインであるべき。大きさ、配置に最大限配慮する。無意味な（単なるデザイン的な）図・イラスト・イメージを使わない！（理解の助けになるものなら良い）</a:t>
            </a:r>
          </a:p>
          <a:p>
            <a:r>
              <a:rPr lang="ja-JP" altLang="en-US" sz="900" dirty="0" smtClean="0"/>
              <a:t>　</a:t>
            </a:r>
            <a:r>
              <a:rPr lang="en-US" altLang="ja-JP" sz="900" dirty="0" smtClean="0"/>
              <a:t>☆ </a:t>
            </a:r>
            <a:r>
              <a:rPr lang="ja-JP" altLang="en-US" sz="900" dirty="0" smtClean="0"/>
              <a:t>配置・整列・重なり・グループ化を使いこなす。</a:t>
            </a:r>
          </a:p>
          <a:p>
            <a:endParaRPr lang="ja-JP" altLang="en-US" sz="900" dirty="0" smtClean="0"/>
          </a:p>
          <a:p>
            <a:r>
              <a:rPr lang="ja-JP" altLang="en-US" sz="900" dirty="0" smtClean="0"/>
              <a:t>　*配付資料（</a:t>
            </a:r>
            <a:r>
              <a:rPr lang="en-US" altLang="ja-JP" sz="900" dirty="0" smtClean="0"/>
              <a:t>A4</a:t>
            </a:r>
            <a:r>
              <a:rPr lang="ja-JP" altLang="en-US" sz="900" dirty="0" smtClean="0"/>
              <a:t>）</a:t>
            </a:r>
          </a:p>
          <a:p>
            <a:r>
              <a:rPr lang="ja-JP" altLang="en-US" sz="900" dirty="0" smtClean="0"/>
              <a:t>スライドができあがれば簡単にできる</a:t>
            </a:r>
          </a:p>
          <a:p>
            <a:endParaRPr lang="ja-JP" altLang="en-US" sz="900" dirty="0" smtClean="0"/>
          </a:p>
          <a:p>
            <a:r>
              <a:rPr lang="en-US" altLang="ja-JP" sz="900" dirty="0" smtClean="0"/>
              <a:t>2.</a:t>
            </a:r>
            <a:r>
              <a:rPr lang="ja-JP" altLang="en-US" sz="900" dirty="0" smtClean="0"/>
              <a:t>　ポスター（大判）プレゼンテーション</a:t>
            </a:r>
          </a:p>
          <a:p>
            <a:r>
              <a:rPr lang="ja-JP" altLang="en-US" sz="900" dirty="0" smtClean="0"/>
              <a:t>大きさはプリンター依存（用紙設定で</a:t>
            </a:r>
            <a:r>
              <a:rPr lang="en-US" altLang="ja-JP" sz="900" dirty="0" smtClean="0"/>
              <a:t>A0, B0</a:t>
            </a:r>
            <a:r>
              <a:rPr lang="ja-JP" altLang="en-US" sz="900" dirty="0" smtClean="0"/>
              <a:t>もしくはそれに近い大きさに設定する）</a:t>
            </a:r>
          </a:p>
          <a:p>
            <a:r>
              <a:rPr lang="ja-JP" altLang="en-US" sz="900" dirty="0" smtClean="0"/>
              <a:t>一枚もの、分割印刷もできる（プリンタによる）</a:t>
            </a:r>
          </a:p>
          <a:p>
            <a:r>
              <a:rPr lang="ja-JP" altLang="en-US" sz="900" dirty="0" smtClean="0"/>
              <a:t>スライド一枚一枚（</a:t>
            </a:r>
            <a:r>
              <a:rPr lang="en-US" altLang="ja-JP" sz="900" dirty="0" smtClean="0"/>
              <a:t>A4</a:t>
            </a:r>
            <a:r>
              <a:rPr lang="ja-JP" altLang="en-US" sz="900" dirty="0" smtClean="0"/>
              <a:t>とか</a:t>
            </a:r>
            <a:r>
              <a:rPr lang="en-US" altLang="ja-JP" sz="900" dirty="0" smtClean="0"/>
              <a:t>A3</a:t>
            </a:r>
            <a:r>
              <a:rPr lang="ja-JP" altLang="en-US" sz="900" dirty="0" smtClean="0"/>
              <a:t>とか）を寄せ集めて一枚にする方法も</a:t>
            </a:r>
            <a:r>
              <a:rPr lang="en-US" altLang="ja-JP" sz="900" dirty="0" smtClean="0"/>
              <a:t>OK</a:t>
            </a:r>
            <a:r>
              <a:rPr lang="ja-JP" altLang="en-US" sz="900" dirty="0" smtClean="0"/>
              <a:t>。</a:t>
            </a:r>
          </a:p>
          <a:p>
            <a:endParaRPr lang="ja-JP" altLang="en-US" sz="900" dirty="0" smtClean="0"/>
          </a:p>
          <a:p>
            <a:r>
              <a:rPr lang="en-US" altLang="ja-JP" sz="900" dirty="0" smtClean="0"/>
              <a:t>3.</a:t>
            </a:r>
            <a:r>
              <a:rPr lang="ja-JP" altLang="en-US" sz="900" dirty="0" smtClean="0"/>
              <a:t>　報告書、レジュメ（要約）（用紙設定</a:t>
            </a:r>
            <a:r>
              <a:rPr lang="en-US" altLang="ja-JP" sz="900" dirty="0" smtClean="0"/>
              <a:t>A4</a:t>
            </a:r>
            <a:r>
              <a:rPr lang="ja-JP" altLang="en-US" sz="900" dirty="0" smtClean="0"/>
              <a:t>、</a:t>
            </a:r>
            <a:r>
              <a:rPr lang="en-US" altLang="ja-JP" sz="900" dirty="0" smtClean="0"/>
              <a:t>B4</a:t>
            </a:r>
            <a:r>
              <a:rPr lang="ja-JP" altLang="en-US" sz="900" dirty="0" smtClean="0"/>
              <a:t>、、）</a:t>
            </a:r>
          </a:p>
          <a:p>
            <a:r>
              <a:rPr lang="ja-JP" altLang="en-US" sz="900" dirty="0" smtClean="0"/>
              <a:t>文字は小さくても良い。うまく配置して、見やすく、</a:t>
            </a:r>
            <a:r>
              <a:rPr lang="ja-JP" altLang="en-US" sz="900" smtClean="0"/>
              <a:t>わかりやすく</a:t>
            </a:r>
            <a:r>
              <a:rPr lang="ja-JP" altLang="en-US" sz="900" smtClean="0"/>
              <a:t>。</a:t>
            </a:r>
          </a:p>
          <a:p>
            <a:endParaRPr lang="ja-JP" altLang="en-US" sz="900" dirty="0" smtClean="0"/>
          </a:p>
          <a:p>
            <a:r>
              <a:rPr lang="ja-JP" altLang="en-US" sz="900" dirty="0" smtClean="0"/>
              <a:t>結論：パワポは図を作成したり配置したりするのに便利（配置が自由）。いわゆるプレゼンに必須だが、それだけでなくポスターの作成や図表重視の文書作成にも便利に使える。</a:t>
            </a:r>
          </a:p>
          <a:p>
            <a:endParaRPr lang="ja-JP" altLang="en-US" sz="900" dirty="0" smtClean="0"/>
          </a:p>
          <a:p>
            <a:r>
              <a:rPr lang="ja-JP" altLang="en-US" sz="900" dirty="0" smtClean="0"/>
              <a:t>ワードとパワーポイントの結論：知っている人がいればその人に聞くのが一番の早道であり王道である。が、メニューバーなどを一通り触って、自ら試行錯誤して覚えていく。ワードとパワーポイント（とエクセル）の操作の共通性（と違い）を上手に利用する。</a:t>
            </a:r>
          </a:p>
          <a:p>
            <a:endParaRPr lang="ja-JP" altLang="en-US" sz="900" dirty="0" smtClean="0"/>
          </a:p>
          <a:p>
            <a:r>
              <a:rPr lang="en-US" altLang="ja-JP" sz="900" dirty="0" smtClean="0"/>
              <a:t>※</a:t>
            </a:r>
            <a:r>
              <a:rPr lang="ja-JP" altLang="en-US" sz="900" dirty="0" smtClean="0"/>
              <a:t>本日の一言（感想、学んだこと、感心したこと、困ったことなど）：</a:t>
            </a:r>
          </a:p>
          <a:p>
            <a:endParaRPr lang="ja-JP" altLang="en-US" sz="900" dirty="0" smtClean="0"/>
          </a:p>
          <a:p>
            <a:r>
              <a:rPr lang="en-US" altLang="ja-JP" sz="900" dirty="0" err="1" smtClean="0"/>
              <a:t>pptx</a:t>
            </a:r>
            <a:r>
              <a:rPr lang="ja-JP" altLang="en-US" sz="900" dirty="0" smtClean="0"/>
              <a:t>（または</a:t>
            </a:r>
            <a:r>
              <a:rPr lang="en-US" altLang="ja-JP" sz="900" dirty="0" err="1" smtClean="0"/>
              <a:t>ppt</a:t>
            </a:r>
            <a:r>
              <a:rPr lang="ja-JP" altLang="en-US" sz="900" dirty="0" smtClean="0"/>
              <a:t>）形式（注意：</a:t>
            </a:r>
            <a:r>
              <a:rPr lang="en-US" altLang="ja-JP" sz="900" dirty="0" err="1" smtClean="0"/>
              <a:t>pdf</a:t>
            </a:r>
            <a:r>
              <a:rPr lang="ja-JP" altLang="en-US" sz="900" dirty="0" smtClean="0"/>
              <a:t>ではない！）で保存し、</a:t>
            </a:r>
            <a:r>
              <a:rPr lang="en-US" altLang="ja-JP" sz="900" dirty="0" err="1" smtClean="0"/>
              <a:t>saibo@kit.ac.jp</a:t>
            </a:r>
            <a:r>
              <a:rPr lang="ja-JP" altLang="en-US" sz="900" dirty="0" smtClean="0"/>
              <a:t>まで送付。</a:t>
            </a:r>
          </a:p>
          <a:p>
            <a:r>
              <a:rPr lang="ja-JP" altLang="en-US" sz="900" dirty="0" smtClean="0"/>
              <a:t>件名：学籍番号 氏名 パワポ（例：</a:t>
            </a:r>
            <a:r>
              <a:rPr lang="en-US" altLang="ja-JP" sz="900" dirty="0" smtClean="0"/>
              <a:t>14111099 </a:t>
            </a:r>
            <a:r>
              <a:rPr lang="ja-JP" altLang="en-US" sz="900" dirty="0" smtClean="0"/>
              <a:t>吉村亮一 パワポ） </a:t>
            </a:r>
            <a:endParaRPr lang="ja-JP" altLang="en-US" sz="9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191</TotalTime>
  <Words>628</Words>
  <Application>Microsoft Macintosh PowerPoint</Application>
  <PresentationFormat>A4 210x297 mm</PresentationFormat>
  <Paragraphs>64</Paragraphs>
  <Slides>1</Slides>
  <Notes>0</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Manager/>
  <Company>KIT</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subject/>
  <dc:creator>吉村 亮一</dc:creator>
  <cp:keywords/>
  <dc:description/>
  <cp:lastModifiedBy>吉村 亮一</cp:lastModifiedBy>
  <cp:revision>3</cp:revision>
  <cp:lastPrinted>2015-04-27T06:38:38Z</cp:lastPrinted>
  <dcterms:created xsi:type="dcterms:W3CDTF">2015-04-27T09:58:56Z</dcterms:created>
  <dcterms:modified xsi:type="dcterms:W3CDTF">2015-04-27T10:05:59Z</dcterms:modified>
  <cp:category/>
</cp:coreProperties>
</file>